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7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1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5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1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72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07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2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68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52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7EB6A-4F18-4998-9629-3291394C47D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8A28B-D8B1-48E8-9956-5221484E5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Promethean Board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93793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Yolandria</a:t>
            </a:r>
            <a:r>
              <a:rPr lang="en-US" dirty="0" smtClean="0"/>
              <a:t> Petty </a:t>
            </a:r>
          </a:p>
          <a:p>
            <a:endParaRPr lang="en-US" dirty="0" smtClean="0"/>
          </a:p>
          <a:p>
            <a:r>
              <a:rPr lang="en-US" dirty="0" smtClean="0"/>
              <a:t>EDUC 7120: Diffusion and Integration of Educational Technology</a:t>
            </a:r>
          </a:p>
          <a:p>
            <a:endParaRPr lang="en-US" dirty="0" smtClean="0"/>
          </a:p>
          <a:p>
            <a:r>
              <a:rPr lang="en-US" dirty="0" smtClean="0"/>
              <a:t>Instructor: </a:t>
            </a:r>
          </a:p>
        </p:txBody>
      </p:sp>
      <p:pic>
        <p:nvPicPr>
          <p:cNvPr id="1026" name="Picture 2" descr="https://encrypted-tbn3.google.com/images?q=tbn:ANd9GcRoX2LJnLvBfbxAEzuX8mkzdHqW9e17HpR5MieTJrV5WHI12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298748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888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Reinvention of the Innovation in the Decision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785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 Laggard?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554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ATTRIBTES THAT WILL HELP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96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68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-152400"/>
            <a:ext cx="77724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Reference (Work in Progress)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772400" cy="38862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Collin, </a:t>
            </a:r>
            <a:r>
              <a:rPr lang="en-US" sz="1800" dirty="0" err="1" smtClean="0"/>
              <a:t>Kanti</a:t>
            </a:r>
            <a:r>
              <a:rPr lang="en-US" sz="1800" dirty="0" smtClean="0"/>
              <a:t>, and </a:t>
            </a:r>
            <a:r>
              <a:rPr lang="en-US" sz="1800" dirty="0" err="1" smtClean="0"/>
              <a:t>Zeeshan</a:t>
            </a:r>
            <a:r>
              <a:rPr lang="en-US" sz="1800" dirty="0" smtClean="0"/>
              <a:t>. (2011). Interactive White Board Market: No Real Sign of Recession. 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Davies, David (2007) White Set to Boom.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Morgan, Hani. (2010). Teaching With the Interactive Whiteboards: An Engaging Way to Provide Instruction. </a:t>
            </a:r>
          </a:p>
          <a:p>
            <a:pPr algn="l"/>
            <a:endParaRPr lang="en-US" sz="80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65033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845288"/>
          </a:xfrm>
        </p:spPr>
        <p:txBody>
          <a:bodyPr/>
          <a:lstStyle/>
          <a:p>
            <a:pPr algn="l"/>
            <a:r>
              <a:rPr lang="en-US" dirty="0" smtClean="0"/>
              <a:t>Need: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76400"/>
            <a:ext cx="6248400" cy="31242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To unlock the potential of human achievement in education and training at all ages.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Develop a growing global market for interactive learning and technology.</a:t>
            </a:r>
          </a:p>
          <a:p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Develop technology that is developed with teacher input.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472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70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06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42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Decision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114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Innovators and Early Adopters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325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Strategies for Adoption of Promethean Boards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40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Help!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was thinking about placing a video on this slide about promethean boards.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22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154</Words>
  <Application>Microsoft Office PowerPoint</Application>
  <PresentationFormat>On-screen Show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Promethean Board </vt:lpstr>
      <vt:lpstr>Need:</vt:lpstr>
      <vt:lpstr>Research</vt:lpstr>
      <vt:lpstr>Development</vt:lpstr>
      <vt:lpstr>Commercialization</vt:lpstr>
      <vt:lpstr>Innovation Decision Process</vt:lpstr>
      <vt:lpstr>Innovators and Early Adopters </vt:lpstr>
      <vt:lpstr>Strategies for Adoption of Promethean Boards</vt:lpstr>
      <vt:lpstr>Need Help!</vt:lpstr>
      <vt:lpstr>Reinvention of the Innovation in the Decision Process</vt:lpstr>
      <vt:lpstr>Who Are The Laggard?</vt:lpstr>
      <vt:lpstr>ATTRIBTES THAT WILL HELP</vt:lpstr>
      <vt:lpstr>PowerPoint Presentation</vt:lpstr>
      <vt:lpstr>    Reference (Work in Progress)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Promethean Board </dc:title>
  <dc:creator>Linda</dc:creator>
  <cp:lastModifiedBy>Linda</cp:lastModifiedBy>
  <cp:revision>1</cp:revision>
  <dcterms:created xsi:type="dcterms:W3CDTF">2012-07-09T05:04:51Z</dcterms:created>
  <dcterms:modified xsi:type="dcterms:W3CDTF">2012-07-09T05:06:30Z</dcterms:modified>
</cp:coreProperties>
</file>